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403AA09-DF8F-4E0F-B86E-D67861A966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0546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6C4FD34-4C67-4F3A-BAB3-1CFD28E648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2916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194EAFF-5FDF-4F29-AE30-4DB21BB01375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67268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347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7"/>
            <a:ext cx="914400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哦，我知道我已得救，</a:t>
            </a:r>
          </a:p>
          <a:p>
            <a:pPr algn="ctr" eaLnBrk="1" hangingPunct="1"/>
            <a:r>
              <a:rPr lang="en-US" altLang="zh-TW" sz="2800" dirty="0"/>
              <a:t>Oh, yes! I’m saved, and I know it, </a:t>
            </a:r>
          </a:p>
          <a:p>
            <a:pPr algn="ctr" eaLnBrk="1" hangingPunct="1"/>
            <a:r>
              <a:rPr lang="zh-TW" altLang="en-US" dirty="0"/>
              <a:t>我實在知道耶穌已救我；</a:t>
            </a:r>
          </a:p>
          <a:p>
            <a:pPr algn="ctr" eaLnBrk="1" hangingPunct="1"/>
            <a:r>
              <a:rPr lang="en-US" altLang="zh-TW" sz="2800" dirty="0"/>
              <a:t>Oh, yes, I know it, I truly know it;</a:t>
            </a:r>
          </a:p>
          <a:p>
            <a:pPr algn="ctr" eaLnBrk="1" hangingPunct="1"/>
            <a:r>
              <a:rPr lang="zh-TW" altLang="en-US" dirty="0"/>
              <a:t>靠神恩典我必誇耀，</a:t>
            </a:r>
          </a:p>
          <a:p>
            <a:pPr algn="ctr" eaLnBrk="1" hangingPunct="1"/>
            <a:r>
              <a:rPr lang="en-US" altLang="zh-TW" sz="2800" dirty="0"/>
              <a:t>And by God’s grace I would show it,</a:t>
            </a:r>
            <a:r>
              <a:rPr lang="en-US" altLang="zh-TW" dirty="0"/>
              <a:t> </a:t>
            </a:r>
          </a:p>
          <a:p>
            <a:pPr algn="ctr" eaLnBrk="1" hangingPunct="1"/>
            <a:r>
              <a:rPr lang="zh-TW" altLang="en-US" dirty="0"/>
              <a:t>哦，我已得救！</a:t>
            </a:r>
          </a:p>
          <a:p>
            <a:pPr algn="ctr" eaLnBrk="1" hangingPunct="1"/>
            <a:r>
              <a:rPr lang="en-US" altLang="zh-TW" sz="2800" dirty="0"/>
              <a:t>Oh, yes, I know I’m saved!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5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TW" sz="2800" b="1" dirty="0">
                <a:latin typeface="Arial Narrow" panose="020B0606020202030204" pitchFamily="34" charset="0"/>
                <a:ea typeface="新細明體" pitchFamily="18" charset="-120"/>
                <a:cs typeface="Arial" panose="020B0604020202020204" pitchFamily="34" charset="0"/>
              </a:rPr>
              <a:t>H</a:t>
            </a:r>
            <a:r>
              <a:rPr lang="en-US" altLang="zh-CN" sz="2800" b="1" dirty="0">
                <a:latin typeface="Arial Narrow" panose="020B0606020202030204" pitchFamily="34" charset="0"/>
                <a:ea typeface="新細明體" pitchFamily="18" charset="-120"/>
                <a:cs typeface="Arial" panose="020B0604020202020204" pitchFamily="34" charset="0"/>
              </a:rPr>
              <a:t>107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哦，我已得救</a:t>
            </a:r>
            <a:r>
              <a:rPr lang="zh-TW" altLang="en-US" sz="28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5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OH, YES! I’M SAVED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1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642</TotalTime>
  <Words>80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 H107  哦，我已得救  OH, YES! I’M SAVED (1/1)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61</cp:revision>
  <dcterms:created xsi:type="dcterms:W3CDTF">2001-04-19T19:07:54Z</dcterms:created>
  <dcterms:modified xsi:type="dcterms:W3CDTF">2017-08-01T22:22:19Z</dcterms:modified>
</cp:coreProperties>
</file>